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82" r:id="rId23"/>
    <p:sldId id="264" r:id="rId24"/>
    <p:sldId id="265" r:id="rId25"/>
    <p:sldId id="280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9" r:id="rId34"/>
    <p:sldId id="273" r:id="rId35"/>
    <p:sldId id="274" r:id="rId36"/>
    <p:sldId id="275" r:id="rId37"/>
    <p:sldId id="276" r:id="rId38"/>
    <p:sldId id="277" r:id="rId39"/>
    <p:sldId id="278" r:id="rId40"/>
    <p:sldId id="284" r:id="rId41"/>
    <p:sldId id="281" r:id="rId42"/>
    <p:sldId id="283" r:id="rId43"/>
    <p:sldId id="285" r:id="rId44"/>
    <p:sldId id="286" r:id="rId45"/>
    <p:sldId id="302" r:id="rId46"/>
    <p:sldId id="287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9" r:id="rId57"/>
    <p:sldId id="298" r:id="rId58"/>
    <p:sldId id="300" r:id="rId59"/>
    <p:sldId id="288" r:id="rId6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7" autoAdjust="0"/>
    <p:restoredTop sz="94660"/>
  </p:normalViewPr>
  <p:slideViewPr>
    <p:cSldViewPr>
      <p:cViewPr>
        <p:scale>
          <a:sx n="100" d="100"/>
          <a:sy n="100" d="100"/>
        </p:scale>
        <p:origin x="-72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93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4227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01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6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6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58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8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9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20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0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6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5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95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4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0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64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6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58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8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9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20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09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82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557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44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01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6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69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5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8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9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20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1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63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55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44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3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476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18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00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8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44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51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985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36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06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76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32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2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85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33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736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916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349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521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97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779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2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7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820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2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1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0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1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19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5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02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338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91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36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6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22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2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63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4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9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07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45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37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1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2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1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0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54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847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03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1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7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47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0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1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56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48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6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26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82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99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2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82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95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6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57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4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460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3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381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81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59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33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2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8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14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18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8162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99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14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492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84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2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04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96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671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42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974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164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6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58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0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9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2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90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63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557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9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3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741C-6AFD-4A31-A695-9A701AB852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2010-03-08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1C51-FA53-4E1C-97D7-F740385ECEE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P5y7yp06n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dn.beatles.xbox.com/beatles/defaul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modio.kr.samsungmobile.com/spaceWeb/main.action" TargetMode="External"/><Relationship Id="rId5" Type="http://schemas.openxmlformats.org/officeDocument/2006/relationships/hyperlink" Target="http://www.pigmap.com/" TargetMode="External"/><Relationship Id="rId4" Type="http://schemas.openxmlformats.org/officeDocument/2006/relationships/hyperlink" Target="http://cdn.haloodst.xbox.com/odst/index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q3EeZz-W3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292080" y="3861048"/>
            <a:ext cx="201622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959" y="3265820"/>
            <a:ext cx="628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 smtClean="0"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.net</a:t>
            </a:r>
            <a:r>
              <a:rPr lang="en-US" altLang="ko-KR" sz="2800" b="1" dirty="0" smtClean="0"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framework </a:t>
            </a:r>
            <a:r>
              <a:rPr lang="ko-KR" altLang="en-US" sz="2800" b="1" dirty="0" smtClean="0">
                <a:solidFill>
                  <a:schemeClr val="bg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기반의 기술</a:t>
            </a:r>
            <a:endParaRPr lang="ko-KR" altLang="en-US" sz="2800" b="1" dirty="0">
              <a:solidFill>
                <a:schemeClr val="bg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564904"/>
            <a:ext cx="3860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Silverlight, WPF</a:t>
            </a:r>
          </a:p>
        </p:txBody>
      </p:sp>
    </p:spTree>
    <p:extLst>
      <p:ext uri="{BB962C8B-B14F-4D97-AF65-F5344CB8AC3E}">
        <p14:creationId xmlns:p14="http://schemas.microsoft.com/office/powerpoint/2010/main" val="35144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99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7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schemeClr val="bg1">
                    <a:lumMod val="8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WPF</a:t>
            </a:r>
            <a:endParaRPr lang="ko-KR" altLang="en-US" sz="2300" dirty="0">
              <a:solidFill>
                <a:schemeClr val="bg1">
                  <a:lumMod val="8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357562"/>
            <a:ext cx="628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'UI</a:t>
            </a:r>
            <a:r>
              <a:rPr lang="ko-KR" altLang="en-US" sz="28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를 새로운 경지</a:t>
            </a:r>
            <a:r>
              <a:rPr lang="en-US" altLang="ko-KR" sz="28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...'</a:t>
            </a:r>
            <a:endParaRPr lang="ko-KR" altLang="en-US" sz="28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143116"/>
            <a:ext cx="6286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schemeClr val="bg1">
                    <a:lumMod val="8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WPF</a:t>
            </a:r>
            <a:endParaRPr lang="ko-KR" altLang="en-US" sz="2300" dirty="0">
              <a:solidFill>
                <a:schemeClr val="bg1">
                  <a:lumMod val="8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1571612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schemeClr val="bg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DEMO</a:t>
            </a:r>
            <a:endParaRPr lang="ko-KR" altLang="en-US" sz="5200" b="1" dirty="0">
              <a:solidFill>
                <a:schemeClr val="bg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643182"/>
            <a:ext cx="6286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WPF Surface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http://www.youtube.com/watch?v=rP5y7yp06n0</a:t>
            </a:r>
            <a:endParaRPr lang="en-US" altLang="ko-KR" sz="2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20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15103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Silverlight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194" y="1590649"/>
            <a:ext cx="5603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6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Silverlight history!</a:t>
            </a:r>
            <a:endParaRPr lang="ko-KR" altLang="en-US" sz="46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59" y="2681625"/>
            <a:ext cx="7387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- Media – smooth streaming</a:t>
            </a:r>
          </a:p>
          <a:p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- Productivity - </a:t>
            </a:r>
            <a:r>
              <a:rPr lang="en-US" altLang="ko-KR" sz="2000" b="1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.net</a:t>
            </a: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framework</a:t>
            </a:r>
          </a:p>
          <a:p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- Co-work – Expression studio + Visual Studio</a:t>
            </a:r>
          </a:p>
          <a:p>
            <a:endParaRPr lang="ko-KR" altLang="en-US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2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15103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Silverlight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1571612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DEMO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59" y="2464164"/>
            <a:ext cx="7679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xbox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http</a:t>
            </a: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://</a:t>
            </a: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cdn.beatles.xbox.com/beatles/default.html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http://</a:t>
            </a: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cdn.haloodst.xbox.com/odst/index.html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  <a:hlinkClick r:id="rId5"/>
            </a:endParaRPr>
          </a:p>
          <a:p>
            <a:r>
              <a:rPr lang="en-US" altLang="ko-KR" sz="2000" b="1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Emodio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6"/>
              </a:rPr>
              <a:t>http://</a:t>
            </a: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6"/>
              </a:rPr>
              <a:t>emodio.kr.samsungmobile.com/spaceWeb/main.action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194" y="2276872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Expression Studio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25955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Studio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194" y="1590649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Expression Studio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59" y="2681625"/>
            <a:ext cx="7387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Web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Design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Encoder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Blend + Sketch Flow</a:t>
            </a:r>
            <a:endParaRPr lang="ko-KR" altLang="en-US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2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Co-work!</a:t>
            </a:r>
            <a:endParaRPr lang="ko-KR" altLang="en-US" sz="52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43808" y="1947173"/>
            <a:ext cx="3477543" cy="2997882"/>
          </a:xfrm>
          <a:prstGeom prst="triangle">
            <a:avLst/>
          </a:prstGeom>
          <a:solidFill>
            <a:schemeClr val="bg1">
              <a:alpha val="2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148064" y="1844824"/>
            <a:ext cx="28504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Designer</a:t>
            </a:r>
          </a:p>
          <a:p>
            <a:r>
              <a:rPr lang="en-US" altLang="ko-KR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Blend / XAML</a:t>
            </a:r>
            <a:endParaRPr lang="en-US" altLang="ko-KR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785" y="4283804"/>
            <a:ext cx="21868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Developer</a:t>
            </a:r>
          </a:p>
          <a:p>
            <a:r>
              <a:rPr lang="en-US" altLang="ko-KR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Visual Studio / CLR</a:t>
            </a:r>
            <a:endParaRPr lang="en-US" altLang="ko-KR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5022468"/>
            <a:ext cx="34676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Director</a:t>
            </a:r>
          </a:p>
          <a:p>
            <a:r>
              <a:rPr lang="en-US" altLang="ko-KR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Expression Blend / Sketch Flow</a:t>
            </a:r>
            <a:endParaRPr lang="en-US" altLang="ko-KR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45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15103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Silverlight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1571612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DEMO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59" y="2464164"/>
            <a:ext cx="767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MS Office lab 2019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http://</a:t>
            </a: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www.youtube.com/watch?v=nq3EeZz-W3A</a:t>
            </a:r>
            <a:endParaRPr lang="en-US" altLang="ko-KR" sz="2000" b="1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0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194" y="2564904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Expression Blend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82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24881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194" y="1590649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Expression Blend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59" y="2681625"/>
            <a:ext cx="738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Interface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5461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24881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194" y="2420888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Layout Panel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7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Layout Panel Properties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Brushes : 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Background, Foreground, </a:t>
            </a:r>
            <a:r>
              <a:rPr lang="en-US" altLang="ko-KR" sz="2000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BorderBrush</a:t>
            </a:r>
            <a:endParaRPr lang="en-US" altLang="ko-KR" sz="2000" dirty="0" smtClean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Appearance : </a:t>
            </a:r>
            <a:r>
              <a:rPr lang="en-US" altLang="ko-KR" sz="2000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CornerRadius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000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BorderThickness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Stretch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Layout : 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Width, Height, Row, Column, Alignment, margin, padding, orientation…</a:t>
            </a:r>
          </a:p>
        </p:txBody>
      </p:sp>
    </p:spTree>
    <p:extLst>
      <p:ext uri="{BB962C8B-B14F-4D97-AF65-F5344CB8AC3E}">
        <p14:creationId xmlns:p14="http://schemas.microsoft.com/office/powerpoint/2010/main" val="11061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Layout Panel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Grid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Canvas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StackPanel</a:t>
            </a:r>
            <a:endParaRPr lang="en-US" altLang="ko-KR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ScrollViewer</a:t>
            </a:r>
            <a:endParaRPr lang="en-US" altLang="ko-KR" sz="20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Border</a:t>
            </a:r>
          </a:p>
          <a:p>
            <a:pPr marL="342900" indent="-342900">
              <a:buFontTx/>
              <a:buChar char="-"/>
            </a:pP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WrapPanel</a:t>
            </a: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DockPanel</a:t>
            </a: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Viewbox</a:t>
            </a: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000" b="1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UniformGrid</a:t>
            </a:r>
            <a:r>
              <a:rPr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(WPF Layout Panel)</a:t>
            </a:r>
          </a:p>
        </p:txBody>
      </p:sp>
    </p:spTree>
    <p:extLst>
      <p:ext uri="{BB962C8B-B14F-4D97-AF65-F5344CB8AC3E}">
        <p14:creationId xmlns:p14="http://schemas.microsoft.com/office/powerpoint/2010/main" val="32253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Grid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기본 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Layout Panel</a:t>
            </a: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행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다수 자식객체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0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Canvas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Left, Top :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Size, Alignment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가 자식객체에 영향을 미치지 않음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Path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로 이루어진 그림 배치에 용이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다수 자식객체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0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Stack Panel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가로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세로 자동 정렬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Panel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의 크기만큼 자식객체 보여줌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다수 자식객체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0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13" y="597178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Scroll Viewer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1607845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컨트롤과 조합되어있는 레이아웃 패널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ScrollBar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가 들어있음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자식객체하나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2780928"/>
            <a:ext cx="446449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3475670" y="3284984"/>
            <a:ext cx="4032448" cy="2880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grid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896" y="3429000"/>
            <a:ext cx="3240360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Content Presenter</a:t>
            </a:r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020272" y="3429000"/>
            <a:ext cx="360040" cy="2592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740352" y="344101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Scroll Bar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200292" y="3625681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1046" y="3355027"/>
            <a:ext cx="77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Grid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87824" y="353969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19786" y="281724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Border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0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Border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BorderBrush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Radius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Padding</a:t>
            </a:r>
          </a:p>
          <a:p>
            <a:pPr marL="342900" indent="-342900">
              <a:buFontTx/>
              <a:buChar char="-"/>
            </a:pP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 하나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0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44945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Layout Panel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701" y="1700809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WPF Layout Panel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890" y="2996952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WrapPanel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–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 자동정렬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너비높이조절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DockPanel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–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자식객체들이 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Docking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UniformGrid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–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 자동정렬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행열수 지정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err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Viewbox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–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자식객체 하나</a:t>
            </a:r>
            <a:r>
              <a:rPr lang="en-US" altLang="ko-KR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000" dirty="0" err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Viewbox</a:t>
            </a:r>
            <a:r>
              <a:rPr lang="en-US" altLang="ko-KR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크기 상대대비 자식객체 </a:t>
            </a:r>
            <a:r>
              <a:rPr lang="ko-KR" altLang="en-US" sz="2000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조절</a:t>
            </a:r>
            <a:endParaRPr lang="en-US" altLang="ko-KR" sz="2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4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37994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Expression Blend – Control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492896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Control</a:t>
            </a:r>
            <a:endParaRPr lang="ko-KR" altLang="en-US" sz="52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1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026" y="2492896"/>
            <a:ext cx="8391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실습 </a:t>
            </a:r>
            <a:r>
              <a:rPr lang="en-US" altLang="ko-KR" sz="5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52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59" y="3604954"/>
            <a:ext cx="738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Layout Panel</a:t>
            </a:r>
            <a:r>
              <a:rPr lang="ko-KR" altLang="en-US" sz="2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en-US" altLang="ko-KR" sz="2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Control </a:t>
            </a:r>
            <a:r>
              <a:rPr lang="ko-KR" altLang="en-US" sz="2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이해를 위한 </a:t>
            </a:r>
            <a:r>
              <a:rPr lang="en-US" altLang="ko-KR" sz="2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UI </a:t>
            </a:r>
            <a:r>
              <a:rPr lang="ko-KR" altLang="en-US" sz="2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만들기</a:t>
            </a:r>
            <a:endParaRPr lang="en-US" altLang="ko-KR" sz="2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Layout panel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Drawing</a:t>
            </a:r>
          </a:p>
          <a:p>
            <a:pPr marL="342900" indent="-342900">
              <a:buFontTx/>
              <a:buChar char="-"/>
            </a:pPr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Control</a:t>
            </a:r>
            <a:endParaRPr lang="ko-KR" altLang="en-US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08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194" y="2564904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2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Thanks!</a:t>
            </a:r>
            <a:endParaRPr lang="ko-KR" altLang="en-US" sz="52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5229200"/>
            <a:ext cx="382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Blog </a:t>
            </a:r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http://romaingz.tistory.com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E-mail : hr.geas@gmail.com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me2day </a:t>
            </a:r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en-US" altLang="ko-KR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geas</a:t>
            </a:r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twitter </a:t>
            </a:r>
            <a:r>
              <a:rPr lang="en-US" altLang="ko-KR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 @</a:t>
            </a:r>
            <a:r>
              <a:rPr lang="en-US" altLang="ko-KR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roamingz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61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0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6543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RIA</a:t>
            </a:r>
            <a:endParaRPr lang="ko-KR" altLang="en-US" sz="2300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908721"/>
            <a:ext cx="459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prstClr val="white">
                    <a:lumMod val="85000"/>
                  </a:prstClr>
                </a:solidFill>
                <a:latin typeface="나눔고딕" pitchFamily="50" charset="-127"/>
                <a:ea typeface="나눔고딕" pitchFamily="50" charset="-127"/>
              </a:rPr>
              <a:t>기술적인 비교</a:t>
            </a:r>
            <a:endParaRPr lang="ko-KR" altLang="en-US" sz="4000" b="1" dirty="0">
              <a:solidFill>
                <a:prstClr val="white">
                  <a:lumMod val="8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7704" y="1988840"/>
            <a:ext cx="1224136" cy="93610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User</a:t>
            </a:r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0891" y="3140968"/>
            <a:ext cx="2952328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응용프로그</a:t>
            </a:r>
            <a:r>
              <a:rPr lang="ko-KR" altLang="en-US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램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3148" y="4085456"/>
            <a:ext cx="2952328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운영체제</a:t>
            </a:r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148" y="5085184"/>
            <a:ext cx="2952328" cy="792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하드웨어</a:t>
            </a:r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649" y="602128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기존</a:t>
            </a:r>
            <a:endParaRPr lang="ko-KR" altLang="en-US" sz="28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72869" y="1988840"/>
            <a:ext cx="1224136" cy="93610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User</a:t>
            </a:r>
            <a:endParaRPr lang="ko-KR" altLang="en-US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3140968"/>
            <a:ext cx="2952328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응용프로그</a:t>
            </a:r>
            <a:r>
              <a:rPr lang="ko-KR" altLang="en-US" b="1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8313" y="4581128"/>
            <a:ext cx="2952328" cy="5844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운영체제</a:t>
            </a:r>
            <a:endParaRPr lang="ko-KR" altLang="en-US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8313" y="5301208"/>
            <a:ext cx="2952328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하드웨어</a:t>
            </a:r>
            <a:endParaRPr lang="ko-KR" altLang="en-US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0814" y="6021288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RIA</a:t>
            </a:r>
            <a:endParaRPr lang="ko-KR" altLang="en-US" sz="28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056" y="3861048"/>
            <a:ext cx="2952328" cy="6084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rPr>
              <a:t>브라우저</a:t>
            </a:r>
            <a:endParaRPr lang="ko-KR" altLang="en-US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4509120"/>
            <a:ext cx="38884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361</Words>
  <Application>Microsoft Office PowerPoint</Application>
  <PresentationFormat>On-screen Show (4:3)</PresentationFormat>
  <Paragraphs>123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 Hong</dc:creator>
  <cp:lastModifiedBy>HR</cp:lastModifiedBy>
  <cp:revision>23</cp:revision>
  <dcterms:created xsi:type="dcterms:W3CDTF">2010-01-22T09:19:25Z</dcterms:created>
  <dcterms:modified xsi:type="dcterms:W3CDTF">2010-03-08T08:53:30Z</dcterms:modified>
</cp:coreProperties>
</file>